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54F060-2751-5730-B290-E6C177A43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A6D372-6084-8B9B-93AB-A8B736736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4DF335-A947-A9EB-C5FB-28DB1D97E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0BE64D-1787-A5FD-E1FF-B4E066422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F9BDF2-5B3A-A3BA-2F86-016B53A8C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59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31F0E-8861-B3AC-1C88-3398495BF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DBE787-5DDD-4F3A-C8AE-A5F41CF5D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8219FF-A093-3C49-CA04-64216762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51976F-350A-7340-1312-B4886366B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59BEEA-A023-AE4D-F697-B8F78E316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45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5599F6C-4B2C-2C1C-FD5E-B41CDF0D27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3D4F06-79F3-0848-1429-7F4D3D625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E021D0-6E54-9D83-F101-FDD0B807D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5EBD7F-226C-84E3-A664-977EF6DD9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AAF264-D7DF-D28B-E6D0-F547846B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59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750212-CCF7-CA96-736C-02E2AE5AF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07B36C-35F5-C931-2B69-0C02AF7B1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E52656-F978-A8E9-75A2-490A8D749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E83B5F-1EE6-3503-0233-D5AF90BBA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1C5F8D-FE66-CE6E-30C1-0C1821547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9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981CA0-6ED7-A6EE-92D6-1866A3AB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17C693-4E4A-0D81-2D89-59DE5555E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0A046-4116-7F91-9416-ADCC16E1D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EEC3C6-6AA4-19C5-A574-E2E0968C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2551AD-5EA5-4DD1-CB43-D0686D85A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69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F6BB7-38DB-EFF3-540F-6B39D85D8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D69BBC-976A-426D-57EF-34E27B39D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803527-EF9C-97D7-019A-3E0291E54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B3D49C-DAEC-B201-7813-FDD2417D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EBCCBE-4CFA-34A2-48E8-8B3B69B5A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E999A4-7BF2-E264-D1FB-0C4E8097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02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202ECE-80E4-8C2E-D479-32185E50A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972319-6EBD-9D5A-5EC7-C0077EE3F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3A1B8B-A8C5-CDFE-A295-4429DAC71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C963170-2AC6-70DB-4E6E-9EA1A63735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5ECB212-1A34-F165-182F-7E6D940FED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050D2EF-6C92-1C06-A9E9-441BBD65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BB22147-1AF7-29E5-5708-57D85F59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611E34D-A0DD-4B70-8B0A-BE0A0ED19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18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DCF99-26D6-6214-A4E4-AA515983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EA36B7-73D0-2E3B-E36E-0972E8475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8E031F-739F-6274-369D-383777DCA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FE9CCB4-6889-D31D-1B35-C8FC4438E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4395D38-60D8-11AA-9A90-F7A0C38DB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03FAEB-7C16-4353-C863-BD98C78AD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D04908-6336-1AD9-1FCA-BD85ECEB0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16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1DD33A-28B7-C20A-CD20-8F8200A43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EB1E0F-FEDE-3AAF-B91D-7E444B795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78C300-B281-84D4-915B-36483CD75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85B04D-C684-FF98-2D1A-2F8C753B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D6AF24-5114-C39C-00E8-9A6633A0B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65355B-654B-0E24-E1BF-B3EB0C136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794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0C9746-80E9-4098-80A8-EDA09E4F9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5A7860A-B926-959F-B680-E98A9B919E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C25D11-524B-A6B5-E313-480F8C44C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514968-CCD0-4300-F110-6327F7961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48B795-6148-22A0-F67A-851CAAAF0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5F7B3E-CB6D-CF40-91E0-42ACFD0AB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68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E9C7F6-E74E-D927-6212-804701652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7CDA5C-BEC5-FB50-1E8A-9C3D23AA2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0954A2-84A0-3A68-2BFF-EFAB149D6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83222-282F-4E13-9548-CF39D25E578E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451302-2B29-BFC6-5F90-E1B6928D00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10A8FB-0B5F-CF30-A28B-1D261BB3E1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4B871-A44C-4E14-9ED3-366108068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37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41DC0394-6BD8-C816-D252-50E6099F5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709" y="-316225"/>
            <a:ext cx="6056037" cy="4542028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00E26E-E090-F3CC-D275-1766E1FF2DB7}"/>
              </a:ext>
            </a:extLst>
          </p:cNvPr>
          <p:cNvSpPr/>
          <p:nvPr/>
        </p:nvSpPr>
        <p:spPr>
          <a:xfrm>
            <a:off x="841064" y="700949"/>
            <a:ext cx="5138060" cy="80423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Google</a:t>
            </a:r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クチ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コミ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ACBEB15-C1E1-1D1A-66EA-3F22C627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2138183"/>
            <a:ext cx="5057703" cy="4668649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B5E6DCE-3298-3410-927E-A0466689B271}"/>
              </a:ext>
            </a:extLst>
          </p:cNvPr>
          <p:cNvSpPr/>
          <p:nvPr/>
        </p:nvSpPr>
        <p:spPr>
          <a:xfrm>
            <a:off x="3863856" y="3127677"/>
            <a:ext cx="1512541" cy="1959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579C666-811E-3198-2ADD-99365F11AD64}"/>
              </a:ext>
            </a:extLst>
          </p:cNvPr>
          <p:cNvSpPr/>
          <p:nvPr/>
        </p:nvSpPr>
        <p:spPr>
          <a:xfrm>
            <a:off x="5387712" y="3926077"/>
            <a:ext cx="5869117" cy="82545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投稿用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に飛べる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29F9DFD-45E3-C6A4-FECF-79167048225B}"/>
              </a:ext>
            </a:extLst>
          </p:cNvPr>
          <p:cNvSpPr/>
          <p:nvPr/>
        </p:nvSpPr>
        <p:spPr>
          <a:xfrm>
            <a:off x="841064" y="1604826"/>
            <a:ext cx="3383740" cy="80423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を増やす！</a:t>
            </a:r>
          </a:p>
        </p:txBody>
      </p:sp>
      <p:pic>
        <p:nvPicPr>
          <p:cNvPr id="15" name="図 14" descr="アイコン&#10;&#10;自動的に生成された説明">
            <a:extLst>
              <a:ext uri="{FF2B5EF4-FFF2-40B4-BE49-F238E27FC236}">
                <a16:creationId xmlns:a16="http://schemas.microsoft.com/office/drawing/2014/main" id="{9EE347A6-DD45-B2D0-DF78-AC99A5D4D5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645" y="6001262"/>
            <a:ext cx="2994289" cy="80557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198F745-A568-F09E-491E-9F100A421090}"/>
              </a:ext>
            </a:extLst>
          </p:cNvPr>
          <p:cNvSpPr/>
          <p:nvPr/>
        </p:nvSpPr>
        <p:spPr>
          <a:xfrm>
            <a:off x="4237264" y="4912298"/>
            <a:ext cx="7019565" cy="10183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kumimoji="1" lang="ja-JP" altLang="en-US" sz="6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コード作成方法</a:t>
            </a:r>
          </a:p>
        </p:txBody>
      </p:sp>
    </p:spTree>
    <p:extLst>
      <p:ext uri="{BB962C8B-B14F-4D97-AF65-F5344CB8AC3E}">
        <p14:creationId xmlns:p14="http://schemas.microsoft.com/office/powerpoint/2010/main" val="3868428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〔総研〕共用２</dc:creator>
  <cp:lastModifiedBy>〔総研〕共用２</cp:lastModifiedBy>
  <cp:revision>1</cp:revision>
  <dcterms:created xsi:type="dcterms:W3CDTF">2023-04-25T03:22:37Z</dcterms:created>
  <dcterms:modified xsi:type="dcterms:W3CDTF">2023-04-25T03:33:09Z</dcterms:modified>
</cp:coreProperties>
</file>